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7" r:id="rId4"/>
    <p:sldId id="324" r:id="rId5"/>
    <p:sldId id="326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5325" y="2841625"/>
            <a:ext cx="3181350" cy="11747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3250" y="1778000"/>
            <a:ext cx="10985500" cy="330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00080" y="1724660"/>
            <a:ext cx="49530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5165" y="3228975"/>
            <a:ext cx="49530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45165" y="4175760"/>
            <a:ext cx="49530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6900" y="1412875"/>
            <a:ext cx="1099820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46955" y="4137025"/>
            <a:ext cx="495300" cy="625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32255" y="5323840"/>
            <a:ext cx="495300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68730"/>
            <a:ext cx="1096645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0260" y="2220595"/>
            <a:ext cx="5285105" cy="3992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2025-12-17T01:06:58Z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